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9" r:id="rId4"/>
    <p:sldId id="260" r:id="rId5"/>
    <p:sldId id="258" r:id="rId6"/>
    <p:sldId id="261" r:id="rId7"/>
    <p:sldId id="262" r:id="rId8"/>
    <p:sldId id="264" r:id="rId9"/>
    <p:sldId id="263" r:id="rId10"/>
    <p:sldId id="280" r:id="rId11"/>
    <p:sldId id="265" r:id="rId12"/>
    <p:sldId id="271" r:id="rId13"/>
    <p:sldId id="266" r:id="rId14"/>
    <p:sldId id="269" r:id="rId15"/>
    <p:sldId id="268" r:id="rId16"/>
    <p:sldId id="267" r:id="rId17"/>
    <p:sldId id="270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35"/>
  </p:normalViewPr>
  <p:slideViewPr>
    <p:cSldViewPr snapToGrid="0" snapToObjects="1">
      <p:cViewPr varScale="1">
        <p:scale>
          <a:sx n="105" d="100"/>
          <a:sy n="105" d="100"/>
        </p:scale>
        <p:origin x="84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21B42-05F2-4B40-AB0E-9445D17169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B9BEA1-9D34-C045-AA70-262B40A576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D74A35-E008-764C-AFD9-244E14DB5E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E2749E-5E69-D547-96EA-3C7E5EF38C4D}" type="datetimeFigureOut">
              <a:rPr lang="en-US" smtClean="0"/>
              <a:t>11/8/21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B0024B-C0C9-2A4B-84B6-1DF1DC6E5B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DB551F-B7B4-5E4E-BBD2-36BDDE76E9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674B1-383F-4E43-97CE-D56F67C122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7126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B5D47-5622-DB4A-B5CA-4DCEBC9A8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F7CE711-E5DD-A04D-98B3-C75D074109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B287DF-6821-A74F-8D84-B47B21C264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E2749E-5E69-D547-96EA-3C7E5EF38C4D}" type="datetimeFigureOut">
              <a:rPr lang="en-US" smtClean="0"/>
              <a:t>11/8/21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F8B7D1-CE8F-C841-9542-C0C0643097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42EE41-0708-5C45-BDE7-DF75E47A8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674B1-383F-4E43-97CE-D56F67C122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677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6EEEC06-F51E-AA48-95A6-A2F50EAF22B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F94196-186A-6146-922C-76D8B96516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B2588C-04B8-6644-BDFF-995874EFF5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E2749E-5E69-D547-96EA-3C7E5EF38C4D}" type="datetimeFigureOut">
              <a:rPr lang="en-US" smtClean="0"/>
              <a:t>11/8/21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9F86EB-E793-514A-8FBA-61ACBEB724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69667B-B206-4847-A0F7-D723B406DC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674B1-383F-4E43-97CE-D56F67C122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75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3B75F9-2AF1-8541-8F57-62BF365E4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350CC6-3382-7242-938A-CAF1982A14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6706B1-8640-9D4B-BE4C-A3F3558DC9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E2749E-5E69-D547-96EA-3C7E5EF38C4D}" type="datetimeFigureOut">
              <a:rPr lang="en-US" smtClean="0"/>
              <a:t>11/8/21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8A6B72-BE0A-AC4C-A26A-CA4154C362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D20971-2EBE-2043-B065-4B27B01A8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674B1-383F-4E43-97CE-D56F67C122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2751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1BFBC-C584-2B48-A91B-0C376FB2A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D5F29A-CA86-194D-BF69-7D8BF26A95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37C575-CCCE-3249-A6F6-5E514DEBEF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E2749E-5E69-D547-96EA-3C7E5EF38C4D}" type="datetimeFigureOut">
              <a:rPr lang="en-US" smtClean="0"/>
              <a:t>11/8/21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E6E460-25E7-3044-A207-2A706E10BC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814B0-3C3C-FD49-B497-29BDB6EF1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674B1-383F-4E43-97CE-D56F67C122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4756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89761-DFE6-1F4B-8F54-A4589050B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03122-3564-4049-973B-65E88D6350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1CE5C7-7E2B-2A4C-8E14-9D98F1D726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6EC58B-B0A0-AE4B-A528-C3753D929E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E2749E-5E69-D547-96EA-3C7E5EF38C4D}" type="datetimeFigureOut">
              <a:rPr lang="en-US" smtClean="0"/>
              <a:t>11/8/21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8E5B39-768D-A04B-BA7E-FEA652D073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8EED1D-2547-AA4C-B701-1DA777DC19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674B1-383F-4E43-97CE-D56F67C122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2851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7127AB-7AE3-B54F-A626-AFF359A3D5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397C62-832B-034B-8E0A-F68F68A1F3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E72C6D-8D8F-CE40-BD21-774FEEBD1B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431782C-9D69-514D-86D7-2E1DC1E629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C8FBAF9-6630-BF4A-B64C-61633D0B173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22310D1-D629-8343-8E60-8DACBBF0A7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E2749E-5E69-D547-96EA-3C7E5EF38C4D}" type="datetimeFigureOut">
              <a:rPr lang="en-US" smtClean="0"/>
              <a:t>11/8/21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0C3D08A-F096-C740-8D1E-57CBE94EA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994E2C-1101-BE48-9C23-50B9206E3D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674B1-383F-4E43-97CE-D56F67C122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0633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E5548-3A17-6B41-BDDF-172F6DEF7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03B33A-E276-A541-B6F2-AF0CF67912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E2749E-5E69-D547-96EA-3C7E5EF38C4D}" type="datetimeFigureOut">
              <a:rPr lang="en-US" smtClean="0"/>
              <a:t>11/8/21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D87CF6-3885-F64E-92E4-4AF71F3A4F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E0E51B-6E5A-7C42-9526-6867B8285E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674B1-383F-4E43-97CE-D56F67C122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2188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6A2EBBA-DEE8-4B48-8B9C-97AD85529A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E2749E-5E69-D547-96EA-3C7E5EF38C4D}" type="datetimeFigureOut">
              <a:rPr lang="en-US" smtClean="0"/>
              <a:t>11/8/21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3D94AC-46FA-2F4C-9780-80F374F833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C2F10E-516E-D04F-B29E-14A0FD5F2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674B1-383F-4E43-97CE-D56F67C122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1194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9A1495-D130-CE4F-9F88-39FBC6B26F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9AEBBA-32AF-5346-B8DA-F9219799AD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BFE132-B663-314B-A789-2A8575C6E2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59DEA8-C419-7A43-B365-41E80EB366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E2749E-5E69-D547-96EA-3C7E5EF38C4D}" type="datetimeFigureOut">
              <a:rPr lang="en-US" smtClean="0"/>
              <a:t>11/8/21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210871-DB93-D84B-B83B-86FAE3D22F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BBB0D3-9AC7-F840-A568-2250E498F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674B1-383F-4E43-97CE-D56F67C122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9488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672E4-C2F9-C544-89D7-157188223F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960E218-C673-9E43-ACB4-255A9668CC7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4E0224-B781-F845-82A7-A47D971C2C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3AE426-30CE-5141-9DF6-D26E9EE6E2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E2749E-5E69-D547-96EA-3C7E5EF38C4D}" type="datetimeFigureOut">
              <a:rPr lang="en-US" smtClean="0"/>
              <a:t>11/8/21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F741D7-5F00-8547-B8B2-2F3CF2DFEC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7BF034-7674-5740-BDE7-B7080BC31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674B1-383F-4E43-97CE-D56F67C122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9421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35F6D7-B7FF-B14B-9DB3-E0D2EC0128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0D460D-6C05-2F4D-94CC-F03D2D1D5B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DB71CC-FD9A-7B42-9729-30139AA6DF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E2749E-5E69-D547-96EA-3C7E5EF38C4D}" type="datetimeFigureOut">
              <a:rPr lang="en-US" smtClean="0"/>
              <a:t>11/8/21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9D721A-591C-C54C-9CBE-AB52F6E460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D1563F-3256-3B46-A4C9-23953FE378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0674B1-383F-4E43-97CE-D56F67C122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8751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2CB9CE-8097-A244-84E8-CA29C4EBD80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Background slide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85836A-BBE0-8A41-9740-373017083B8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4490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57455-81E7-4C4C-849F-713EBC7B58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Synthesis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5A28AC-4276-2D4F-B788-B9A7C8F25E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Interesting exploratory look at how adversarial learning could be used in dialogue evaluation. I really like the idea of off-the-shelf adversarial dialogue evaluators. This would provide researchers a better way to actually compare/evaluate results on the same dataset. The discriminator seems to do better on short texts- which, given examples- seems inadequate. It’ll be interesting to see how other papers deal with longer text sequences in adversarial settings.</a:t>
            </a:r>
          </a:p>
        </p:txBody>
      </p:sp>
    </p:spTree>
    <p:extLst>
      <p:ext uri="{BB962C8B-B14F-4D97-AF65-F5344CB8AC3E}">
        <p14:creationId xmlns:p14="http://schemas.microsoft.com/office/powerpoint/2010/main" val="39138799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CDDFC-037B-EB47-8B50-38E42307E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0760704-0F8E-2043-A4A2-1160ABB8A4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786" y="1415558"/>
            <a:ext cx="11886428" cy="4026883"/>
          </a:xfrm>
        </p:spPr>
      </p:pic>
    </p:spTree>
    <p:extLst>
      <p:ext uri="{BB962C8B-B14F-4D97-AF65-F5344CB8AC3E}">
        <p14:creationId xmlns:p14="http://schemas.microsoft.com/office/powerpoint/2010/main" val="13472402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1004835-E1D3-8C47-A026-67DD4F112B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4552" y="0"/>
            <a:ext cx="3546811" cy="6675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6811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7299DC-0F1E-344A-8655-382937C4C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D60E21D-B6D6-694B-B785-AE911E9FDE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582200"/>
            <a:ext cx="4724400" cy="36195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6F6F35-72D8-6545-8D87-2F341F8432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78130"/>
            <a:ext cx="4261539" cy="6214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993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89949B-EED8-AD4A-9352-89C7BE0FF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A8DBEEA-104B-5343-B00B-E4D52FEE32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51826" y="682678"/>
            <a:ext cx="4521742" cy="5810197"/>
          </a:xfrm>
        </p:spPr>
      </p:pic>
    </p:spTree>
    <p:extLst>
      <p:ext uri="{BB962C8B-B14F-4D97-AF65-F5344CB8AC3E}">
        <p14:creationId xmlns:p14="http://schemas.microsoft.com/office/powerpoint/2010/main" val="8115778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1B5D3-0F16-F343-AAC0-98209D60A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with vanilla REINFORCE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0F061B7-8FB6-FC4B-8EDF-7B35A2C487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56300" y="3880644"/>
            <a:ext cx="279400" cy="2413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48B3843-7869-5141-8885-6193F5C061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8518" y="2002187"/>
            <a:ext cx="5707312" cy="3756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4731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9FB33B-05C8-6246-AE29-7B1445DCFC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Solutions (1 was better)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11027F4-F42D-D249-BB26-5F443F3946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7956" y="2008505"/>
            <a:ext cx="4019909" cy="435133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282DB19-EEDB-5B4C-958E-D79E937D4B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6300" y="3308350"/>
            <a:ext cx="279400" cy="24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5686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8CF750-5A1D-A745-9339-9B052588C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11A2D14-EBE1-B948-A980-E623A856D8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65968" y="965350"/>
            <a:ext cx="3515759" cy="5127150"/>
          </a:xfrm>
        </p:spPr>
      </p:pic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D17A8E0F-98A1-144C-B459-26AF41AB4F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1644" y="300990"/>
            <a:ext cx="3715123" cy="5680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445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918366-6F73-AA44-913E-2D21B6351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5E973F5-04DD-5A42-BA4B-6F385D4DDD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533176"/>
            <a:ext cx="4724400" cy="36195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57E1F46-6E6C-DA43-B30B-D6730B5D22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9402" y="893906"/>
            <a:ext cx="4775200" cy="516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9542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C9A48D-405A-8042-A038-C5E292CE6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B8A485B-FA82-4E4B-8438-28380D29E8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3370" y="2777268"/>
            <a:ext cx="4533900" cy="29845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F2A6B0A-D756-3E41-ADE0-7954BA4DE4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4936" y="393700"/>
            <a:ext cx="4724400" cy="607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651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0D4941-FC14-F345-894B-E42345227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picture containing text&#10;&#10;Description automatically generated">
            <a:extLst>
              <a:ext uri="{FF2B5EF4-FFF2-40B4-BE49-F238E27FC236}">
                <a16:creationId xmlns:a16="http://schemas.microsoft.com/office/drawing/2014/main" id="{8811DA9E-E559-BA44-B35F-86375E9C79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4850" y="1459706"/>
            <a:ext cx="10439400" cy="3454400"/>
          </a:xfrm>
        </p:spPr>
      </p:pic>
    </p:spTree>
    <p:extLst>
      <p:ext uri="{BB962C8B-B14F-4D97-AF65-F5344CB8AC3E}">
        <p14:creationId xmlns:p14="http://schemas.microsoft.com/office/powerpoint/2010/main" val="14719128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E9BCA-6DBF-044B-B763-D7D1F4BBC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3EC7C87-125C-484D-941C-DB769C0197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77517" y="1825625"/>
            <a:ext cx="2846054" cy="435133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1B817CE-D970-F840-891D-FE48119A22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922" y="1923161"/>
            <a:ext cx="4584700" cy="345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8954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2D83423-AB56-4A49-A54B-D34426745B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974" y="134747"/>
            <a:ext cx="4914900" cy="624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8019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3E834D-B0BD-7249-8CBE-3871C493A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0CF69F-79A8-614F-8BC3-2469B88D94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98DC53-73FA-E548-BA27-1EB57DDA8B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128" y="203200"/>
            <a:ext cx="7112000" cy="645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083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7017BB-EBFE-5942-BFC9-221D13136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DA3405B-E4C2-D94D-981A-133A5882C9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5640623" cy="435133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4271861-9541-2646-AEAF-FCB7645F71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4627" y="387668"/>
            <a:ext cx="5099162" cy="6042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218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5E0CC07-6F52-7D4C-A73B-B912E83982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03960" y="2337689"/>
            <a:ext cx="8155786" cy="4351338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8F3BE1F-5E2A-AB4E-A5E4-7767E591A7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1043" y="229489"/>
            <a:ext cx="7150100" cy="210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4563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F8DD394-BF2E-A84E-8B9B-C2AD303F20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6393"/>
            <a:ext cx="5651000" cy="379890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B1174F0-4D14-A747-A3C2-31C3C1DE16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1000" y="1931591"/>
            <a:ext cx="6345928" cy="2434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3401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343E9-45B5-214C-ADA8-1E865CF4C3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Synthesis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EE67B5-0C56-9742-9BC9-D20F673D7E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Very well-written and thorough paper that thinks through many of the limitations of their model. The paper offers solutions and evaluation metrics for these limitations and very clearly outlines their findings. I like the heuristics they used – including not including samples with lengths less than 5. I also like how they tried to make their discriminator robust to random noise. However, I wonder if there’s noise along the manifold that this would not be robust to (e.g. nonsense word orders).</a:t>
            </a:r>
          </a:p>
        </p:txBody>
      </p:sp>
    </p:spTree>
    <p:extLst>
      <p:ext uri="{BB962C8B-B14F-4D97-AF65-F5344CB8AC3E}">
        <p14:creationId xmlns:p14="http://schemas.microsoft.com/office/powerpoint/2010/main" val="8681993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CDF599-62E9-1047-A037-73717B53CC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 descr="Text&#10;&#10;Description automatically generated with medium confidence">
            <a:extLst>
              <a:ext uri="{FF2B5EF4-FFF2-40B4-BE49-F238E27FC236}">
                <a16:creationId xmlns:a16="http://schemas.microsoft.com/office/drawing/2014/main" id="{12B4B8EE-1B63-1644-98F5-501067F1EC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79500" y="2197894"/>
            <a:ext cx="10033000" cy="3606800"/>
          </a:xfrm>
        </p:spPr>
      </p:pic>
    </p:spTree>
    <p:extLst>
      <p:ext uri="{BB962C8B-B14F-4D97-AF65-F5344CB8AC3E}">
        <p14:creationId xmlns:p14="http://schemas.microsoft.com/office/powerpoint/2010/main" val="30313043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05B254-8F99-934F-9635-A7C800B67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0378F5E0-FB6D-7742-AE90-D19A52A2AC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22711" y="0"/>
            <a:ext cx="4049776" cy="6694754"/>
          </a:xfrm>
        </p:spPr>
      </p:pic>
    </p:spTree>
    <p:extLst>
      <p:ext uri="{BB962C8B-B14F-4D97-AF65-F5344CB8AC3E}">
        <p14:creationId xmlns:p14="http://schemas.microsoft.com/office/powerpoint/2010/main" val="39748131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E49E-F9A0-CC4D-BE93-BC773595F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5DD368AC-327D-2842-A352-7256C64020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4975" y="2076493"/>
            <a:ext cx="5780088" cy="4069513"/>
          </a:xfrm>
        </p:spPr>
      </p:pic>
    </p:spTree>
    <p:extLst>
      <p:ext uri="{BB962C8B-B14F-4D97-AF65-F5344CB8AC3E}">
        <p14:creationId xmlns:p14="http://schemas.microsoft.com/office/powerpoint/2010/main" val="4215501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D44E7-4D11-C941-A00A-7A4DC57280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Text, letter&#10;&#10;Description automatically generated">
            <a:extLst>
              <a:ext uri="{FF2B5EF4-FFF2-40B4-BE49-F238E27FC236}">
                <a16:creationId xmlns:a16="http://schemas.microsoft.com/office/drawing/2014/main" id="{C01D5E9A-3726-384F-86D6-68BF063477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1808" y="1485900"/>
            <a:ext cx="10108384" cy="4323556"/>
          </a:xfrm>
        </p:spPr>
      </p:pic>
    </p:spTree>
    <p:extLst>
      <p:ext uri="{BB962C8B-B14F-4D97-AF65-F5344CB8AC3E}">
        <p14:creationId xmlns:p14="http://schemas.microsoft.com/office/powerpoint/2010/main" val="20782978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5FBDF-D0E2-3043-AAB4-F833E8A6FF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Text&#10;&#10;Description automatically generated with medium confidence">
            <a:extLst>
              <a:ext uri="{FF2B5EF4-FFF2-40B4-BE49-F238E27FC236}">
                <a16:creationId xmlns:a16="http://schemas.microsoft.com/office/drawing/2014/main" id="{CE69DBFF-54B1-B84A-AB39-A823FAA4F3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5000" y="2201069"/>
            <a:ext cx="5461000" cy="2857500"/>
          </a:xfr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7F341A8D-C289-8A4B-A736-4F4245B53D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95450"/>
            <a:ext cx="5257800" cy="346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6386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81DF34-7844-0D4A-8526-BD5F59BB6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close-up of a document&#10;&#10;Description automatically generated with medium confidence">
            <a:extLst>
              <a:ext uri="{FF2B5EF4-FFF2-40B4-BE49-F238E27FC236}">
                <a16:creationId xmlns:a16="http://schemas.microsoft.com/office/drawing/2014/main" id="{8A2E7BAB-25F6-F643-89D2-D164118EB1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1154" y="1690688"/>
            <a:ext cx="3288892" cy="4351338"/>
          </a:xfrm>
        </p:spPr>
      </p:pic>
      <p:pic>
        <p:nvPicPr>
          <p:cNvPr id="9" name="Picture 8" descr="Diagram, schematic&#10;&#10;Description automatically generated">
            <a:extLst>
              <a:ext uri="{FF2B5EF4-FFF2-40B4-BE49-F238E27FC236}">
                <a16:creationId xmlns:a16="http://schemas.microsoft.com/office/drawing/2014/main" id="{B38D1F66-0DA6-BE41-9BA4-7E6EFECA86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9846" y="1524000"/>
            <a:ext cx="5461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8973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D35B7-3CBF-6D46-9793-A3CFA1BEF9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12E2B407-B6A7-824D-832F-44C633DF23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5480" y="1253331"/>
            <a:ext cx="5103139" cy="4351338"/>
          </a:xfrm>
        </p:spPr>
      </p:pic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F8B4F2D8-94DC-4645-A925-BB4A361DDC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5500" y="1223169"/>
            <a:ext cx="54483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8678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C64F3825-BBC6-A040-8D92-A2CECB87D2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9550" y="904876"/>
            <a:ext cx="5384800" cy="412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0059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9CD30CBF-98DC-294B-B998-A25BB0D2B5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350" y="2171700"/>
            <a:ext cx="10909300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91228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46B1A4-3B40-4A49-B36D-75549F26B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A69DCDD7-8EE7-864A-A66B-14580B71E4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" y="1257300"/>
            <a:ext cx="11239500" cy="4343400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8BE58F1-9941-AD48-BC9A-FDBC741457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4336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14080-0E23-5E43-8962-93413A0D9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Content Placeholder 8" descr="Table&#10;&#10;Description automatically generated with low confidence">
            <a:extLst>
              <a:ext uri="{FF2B5EF4-FFF2-40B4-BE49-F238E27FC236}">
                <a16:creationId xmlns:a16="http://schemas.microsoft.com/office/drawing/2014/main" id="{81E84004-CC18-A845-A18B-71B8281B7E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61622" y="1825625"/>
            <a:ext cx="6268756" cy="4351338"/>
          </a:xfrm>
        </p:spPr>
      </p:pic>
    </p:spTree>
    <p:extLst>
      <p:ext uri="{BB962C8B-B14F-4D97-AF65-F5344CB8AC3E}">
        <p14:creationId xmlns:p14="http://schemas.microsoft.com/office/powerpoint/2010/main" val="9639986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17F326-D719-FA46-ABCF-BDF14CCDD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picture containing text&#10;&#10;Description automatically generated">
            <a:extLst>
              <a:ext uri="{FF2B5EF4-FFF2-40B4-BE49-F238E27FC236}">
                <a16:creationId xmlns:a16="http://schemas.microsoft.com/office/drawing/2014/main" id="{9E5BFE06-0979-CB49-95BB-1BF36840EA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776536"/>
            <a:ext cx="10515600" cy="2449516"/>
          </a:xfrm>
        </p:spPr>
      </p:pic>
    </p:spTree>
    <p:extLst>
      <p:ext uri="{BB962C8B-B14F-4D97-AF65-F5344CB8AC3E}">
        <p14:creationId xmlns:p14="http://schemas.microsoft.com/office/powerpoint/2010/main" val="170635857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891F6B-A3D1-B348-9CDF-55CBD881D6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92BC15D3-54BA-6041-9146-7EC736F2A2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99388" y="1690688"/>
            <a:ext cx="5257800" cy="4013200"/>
          </a:xfrm>
        </p:spPr>
      </p:pic>
    </p:spTree>
    <p:extLst>
      <p:ext uri="{BB962C8B-B14F-4D97-AF65-F5344CB8AC3E}">
        <p14:creationId xmlns:p14="http://schemas.microsoft.com/office/powerpoint/2010/main" val="15838156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0472F0-5295-8C49-82B2-23ABF99C67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975DAA-4653-A24D-9524-7F74994180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Text, letter&#10;&#10;Description automatically generated">
            <a:extLst>
              <a:ext uri="{FF2B5EF4-FFF2-40B4-BE49-F238E27FC236}">
                <a16:creationId xmlns:a16="http://schemas.microsoft.com/office/drawing/2014/main" id="{4AC0E62B-BA18-4F43-B883-31D6798893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7787" y="0"/>
            <a:ext cx="404132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5156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8CEA80-E56F-7547-A6AA-E39F14D890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close-up of a document&#10;&#10;Description automatically generated with low confidence">
            <a:extLst>
              <a:ext uri="{FF2B5EF4-FFF2-40B4-BE49-F238E27FC236}">
                <a16:creationId xmlns:a16="http://schemas.microsoft.com/office/drawing/2014/main" id="{C8671463-E786-E749-A6AA-972D614CE9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4800" y="2038581"/>
            <a:ext cx="11049000" cy="2780838"/>
          </a:xfrm>
        </p:spPr>
      </p:pic>
    </p:spTree>
    <p:extLst>
      <p:ext uri="{BB962C8B-B14F-4D97-AF65-F5344CB8AC3E}">
        <p14:creationId xmlns:p14="http://schemas.microsoft.com/office/powerpoint/2010/main" val="21322344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BB2128-25C6-7E4E-A2C4-A8C6B1F63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Text, letter&#10;&#10;Description automatically generated">
            <a:extLst>
              <a:ext uri="{FF2B5EF4-FFF2-40B4-BE49-F238E27FC236}">
                <a16:creationId xmlns:a16="http://schemas.microsoft.com/office/drawing/2014/main" id="{977F66A4-5C96-6F49-B9BA-1E4480AE66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384697"/>
            <a:ext cx="11083043" cy="4088606"/>
          </a:xfrm>
        </p:spPr>
      </p:pic>
    </p:spTree>
    <p:extLst>
      <p:ext uri="{BB962C8B-B14F-4D97-AF65-F5344CB8AC3E}">
        <p14:creationId xmlns:p14="http://schemas.microsoft.com/office/powerpoint/2010/main" val="34253824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A03A82-6A3D-874B-AD29-A4B7CA91F7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42AC8FBE-0F41-B642-B518-D83015A593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0279" y="2080832"/>
            <a:ext cx="11311442" cy="3052762"/>
          </a:xfrm>
        </p:spPr>
      </p:pic>
    </p:spTree>
    <p:extLst>
      <p:ext uri="{BB962C8B-B14F-4D97-AF65-F5344CB8AC3E}">
        <p14:creationId xmlns:p14="http://schemas.microsoft.com/office/powerpoint/2010/main" val="3926078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8AB754-F634-3D47-9624-6998844D4D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1286060-38B6-2946-A2D4-D13D97A88F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16630" y="819011"/>
            <a:ext cx="8997802" cy="4955616"/>
          </a:xfrm>
        </p:spPr>
      </p:pic>
    </p:spTree>
    <p:extLst>
      <p:ext uri="{BB962C8B-B14F-4D97-AF65-F5344CB8AC3E}">
        <p14:creationId xmlns:p14="http://schemas.microsoft.com/office/powerpoint/2010/main" val="20617196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78D2A7-A3A9-E840-96FD-F566E6E51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027" y="352933"/>
            <a:ext cx="10515600" cy="1325563"/>
          </a:xfrm>
        </p:spPr>
        <p:txBody>
          <a:bodyPr/>
          <a:lstStyle/>
          <a:p>
            <a:r>
              <a:rPr lang="en-US" dirty="0"/>
              <a:t>Natural progression of discriminator systems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2697DAE-FB56-C54B-8945-1DF2B68E4E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2328672"/>
            <a:ext cx="11141627" cy="3024156"/>
          </a:xfrm>
        </p:spPr>
      </p:pic>
    </p:spTree>
    <p:extLst>
      <p:ext uri="{BB962C8B-B14F-4D97-AF65-F5344CB8AC3E}">
        <p14:creationId xmlns:p14="http://schemas.microsoft.com/office/powerpoint/2010/main" val="40150510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18731-F029-E34F-B155-CECBCA0BF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77D9702-2B8B-9C40-B44F-5CE8FED9F0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5600" y="2549382"/>
            <a:ext cx="10583564" cy="1759236"/>
          </a:xfrm>
        </p:spPr>
      </p:pic>
    </p:spTree>
    <p:extLst>
      <p:ext uri="{BB962C8B-B14F-4D97-AF65-F5344CB8AC3E}">
        <p14:creationId xmlns:p14="http://schemas.microsoft.com/office/powerpoint/2010/main" val="17639887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802</TotalTime>
  <Words>186</Words>
  <Application>Microsoft Macintosh PowerPoint</Application>
  <PresentationFormat>Widescreen</PresentationFormat>
  <Paragraphs>8</Paragraphs>
  <Slides>39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3" baseType="lpstr">
      <vt:lpstr>Arial</vt:lpstr>
      <vt:lpstr>Calibri</vt:lpstr>
      <vt:lpstr>Calibri Light</vt:lpstr>
      <vt:lpstr>Office Theme</vt:lpstr>
      <vt:lpstr>Background slide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Natural progression of discriminator systems</vt:lpstr>
      <vt:lpstr>PowerPoint Presentation</vt:lpstr>
      <vt:lpstr>Synthesis</vt:lpstr>
      <vt:lpstr>PowerPoint Presentation</vt:lpstr>
      <vt:lpstr>PowerPoint Presentation</vt:lpstr>
      <vt:lpstr>PowerPoint Presentation</vt:lpstr>
      <vt:lpstr>PowerPoint Presentation</vt:lpstr>
      <vt:lpstr>Problem with vanilla REINFORCE</vt:lpstr>
      <vt:lpstr>Solutions (1 was better)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Synthesis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Background slide</dc:title>
  <dc:creator>Williams, Evan</dc:creator>
  <cp:lastModifiedBy>Williams, Evan</cp:lastModifiedBy>
  <cp:revision>3</cp:revision>
  <dcterms:created xsi:type="dcterms:W3CDTF">2021-11-08T16:09:20Z</dcterms:created>
  <dcterms:modified xsi:type="dcterms:W3CDTF">2021-11-09T05:32:06Z</dcterms:modified>
</cp:coreProperties>
</file>